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4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47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69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77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82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54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32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27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68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48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62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44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278C-FA4F-4CA8-BC5A-6218A1738867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3C97-9D29-4BD4-915C-BDBEF3251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01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313" y="1582711"/>
            <a:ext cx="3734797" cy="28028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95055" y="603098"/>
            <a:ext cx="2522738" cy="1477328"/>
          </a:xfrm>
          <a:prstGeom prst="borderCallout1">
            <a:avLst>
              <a:gd name="adj1" fmla="val 27764"/>
              <a:gd name="adj2" fmla="val 100406"/>
              <a:gd name="adj3" fmla="val 111899"/>
              <a:gd name="adj4" fmla="val 144658"/>
            </a:avLst>
          </a:prstGeom>
          <a:noFill/>
          <a:ln>
            <a:solidFill>
              <a:srgbClr val="6C42BE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6C42BE"/>
                </a:solidFill>
              </a:rPr>
              <a:t>L’équipe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Trucmuche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Bidule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Machin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Untel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38829" y="4067452"/>
            <a:ext cx="2635189" cy="1200329"/>
          </a:xfrm>
          <a:prstGeom prst="borderCallout1">
            <a:avLst>
              <a:gd name="adj1" fmla="val -54471"/>
              <a:gd name="adj2" fmla="val 142526"/>
              <a:gd name="adj3" fmla="val 17830"/>
              <a:gd name="adj4" fmla="val 101055"/>
            </a:avLst>
          </a:prstGeom>
          <a:noFill/>
          <a:ln>
            <a:solidFill>
              <a:srgbClr val="6C42BE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6C42BE"/>
                </a:solidFill>
              </a:rPr>
              <a:t>Le projet </a:t>
            </a:r>
            <a:endParaRPr lang="fr-FR" dirty="0">
              <a:solidFill>
                <a:srgbClr val="6C42BE"/>
              </a:solidFill>
            </a:endParaRPr>
          </a:p>
          <a:p>
            <a:r>
              <a:rPr lang="fr-FR" dirty="0" smtClean="0"/>
              <a:t>njfznnfzamjfamzdjfadfjamdsfjnasmdsjfnmasdjfnamsdjfnaajmndfmjdfnms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138081" y="846339"/>
            <a:ext cx="1917577" cy="1754326"/>
          </a:xfrm>
          <a:prstGeom prst="borderCallout1">
            <a:avLst>
              <a:gd name="adj1" fmla="val 47595"/>
              <a:gd name="adj2" fmla="val -926"/>
              <a:gd name="adj3" fmla="val 94788"/>
              <a:gd name="adj4" fmla="val -67500"/>
            </a:avLst>
          </a:prstGeom>
          <a:noFill/>
          <a:ln>
            <a:solidFill>
              <a:srgbClr val="6C42BE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6C42BE"/>
                </a:solidFill>
              </a:rPr>
              <a:t>Les motivations  pour le projet</a:t>
            </a:r>
            <a:endParaRPr lang="fr-FR" dirty="0">
              <a:solidFill>
                <a:srgbClr val="6C42BE"/>
              </a:solidFill>
            </a:endParaRPr>
          </a:p>
          <a:p>
            <a:r>
              <a:rPr lang="fr-FR" dirty="0" smtClean="0"/>
              <a:t>njfznnfzamjfamzdjfadfjamdsfjnasmdsjfnmasdjfnamsdjfnaajmndfmjdfnms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518341" y="3790453"/>
            <a:ext cx="2217938" cy="1754326"/>
          </a:xfrm>
          <a:prstGeom prst="borderCallout1">
            <a:avLst>
              <a:gd name="adj1" fmla="val 63788"/>
              <a:gd name="adj2" fmla="val 873"/>
              <a:gd name="adj3" fmla="val 9267"/>
              <a:gd name="adj4" fmla="val -77959"/>
            </a:avLst>
          </a:prstGeom>
          <a:noFill/>
          <a:ln>
            <a:solidFill>
              <a:srgbClr val="6C42BE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6C42BE"/>
                </a:solidFill>
              </a:rPr>
              <a:t>Les différences/ marché existant</a:t>
            </a:r>
            <a:endParaRPr lang="fr-FR" dirty="0">
              <a:solidFill>
                <a:srgbClr val="6C42BE"/>
              </a:solidFill>
            </a:endParaRPr>
          </a:p>
          <a:p>
            <a:r>
              <a:rPr lang="fr-FR" dirty="0" smtClean="0"/>
              <a:t>njfznnfzamjfamzdjfadfjamdsfjnasmdsjfnmasdjfnamsdjfnaajmndfmjdfnms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509855" y="5178979"/>
            <a:ext cx="3472649" cy="1200329"/>
          </a:xfrm>
          <a:prstGeom prst="borderCallout1">
            <a:avLst>
              <a:gd name="adj1" fmla="val 260"/>
              <a:gd name="adj2" fmla="val 27713"/>
              <a:gd name="adj3" fmla="val -66484"/>
              <a:gd name="adj4" fmla="val 6898"/>
            </a:avLst>
          </a:prstGeom>
          <a:noFill/>
          <a:ln>
            <a:solidFill>
              <a:srgbClr val="6C42BE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6C42BE"/>
                </a:solidFill>
              </a:rPr>
              <a:t>A quel besoin le projet </a:t>
            </a:r>
            <a:r>
              <a:rPr lang="fr-FR" b="1" u="sng" dirty="0" smtClean="0">
                <a:solidFill>
                  <a:srgbClr val="6C42BE"/>
                </a:solidFill>
              </a:rPr>
              <a:t>répond-il </a:t>
            </a:r>
            <a:r>
              <a:rPr lang="fr-FR" b="1" u="sng" dirty="0" smtClean="0">
                <a:solidFill>
                  <a:srgbClr val="6C42BE"/>
                </a:solidFill>
              </a:rPr>
              <a:t>?</a:t>
            </a:r>
          </a:p>
          <a:p>
            <a:r>
              <a:rPr lang="fr-FR" dirty="0" smtClean="0"/>
              <a:t>njfznnfzamjfamzdjfadfjamdsfjnasmdsjfnmasdjfnamsdjfnaajmndfmjdfnms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473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rgbClr val="FEFFF7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28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BGE Hauts de France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François</dc:creator>
  <cp:lastModifiedBy>Caroline François</cp:lastModifiedBy>
  <cp:revision>3</cp:revision>
  <cp:lastPrinted>2018-03-20T11:51:51Z</cp:lastPrinted>
  <dcterms:created xsi:type="dcterms:W3CDTF">2018-03-20T11:51:21Z</dcterms:created>
  <dcterms:modified xsi:type="dcterms:W3CDTF">2018-07-02T20:25:04Z</dcterms:modified>
</cp:coreProperties>
</file>